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5" r:id="rId2"/>
    <p:sldId id="291" r:id="rId3"/>
    <p:sldId id="299" r:id="rId4"/>
    <p:sldId id="315" r:id="rId5"/>
    <p:sldId id="293" r:id="rId6"/>
    <p:sldId id="297" r:id="rId7"/>
    <p:sldId id="316" r:id="rId8"/>
    <p:sldId id="314" r:id="rId9"/>
    <p:sldId id="312" r:id="rId10"/>
    <p:sldId id="313" r:id="rId11"/>
    <p:sldId id="309" r:id="rId12"/>
    <p:sldId id="311" r:id="rId13"/>
    <p:sldId id="310" r:id="rId14"/>
    <p:sldId id="29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73F"/>
    <a:srgbClr val="0081C8"/>
    <a:srgbClr val="EE2E4E"/>
    <a:srgbClr val="F85F5B"/>
    <a:srgbClr val="2699D6"/>
    <a:srgbClr val="006FAC"/>
    <a:srgbClr val="333333"/>
    <a:srgbClr val="FFFFFF"/>
    <a:srgbClr val="F7F7F7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94707" autoAdjust="0"/>
  </p:normalViewPr>
  <p:slideViewPr>
    <p:cSldViewPr snapToGrid="0">
      <p:cViewPr>
        <p:scale>
          <a:sx n="117" d="100"/>
          <a:sy n="117" d="100"/>
        </p:scale>
        <p:origin x="-654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AB35E-F5A9-406B-82B6-89AB3CCF77B0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BCF83-C9C6-4A5C-AD3A-A20C3F978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2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BCF83-C9C6-4A5C-AD3A-A20C3F9784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1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9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2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7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4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25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4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9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4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7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6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6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A2EA6-9D43-4DE7-9264-F8FAB65922E5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1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17" Type="http://schemas.openxmlformats.org/officeDocument/2006/relationships/image" Target="../media/image21.png"/><Relationship Id="rId25" Type="http://schemas.openxmlformats.org/officeDocument/2006/relationships/image" Target="../media/image39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10" Type="http://schemas.openxmlformats.org/officeDocument/2006/relationships/image" Target="../media/image23.png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2.png"/><Relationship Id="rId2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8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30" y="1042943"/>
            <a:ext cx="7930115" cy="16247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3099450"/>
            <a:ext cx="121920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400" b="1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официальный</a:t>
            </a:r>
            <a:r>
              <a:rPr lang="ru-RU" sz="4400" b="1" cap="all" dirty="0" smtClean="0">
                <a:solidFill>
                  <a:srgbClr val="006FA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4400" b="1" cap="all" dirty="0" smtClean="0">
                <a:solidFill>
                  <a:srgbClr val="006FA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туристический оператор </a:t>
            </a:r>
          </a:p>
          <a:p>
            <a:pPr algn="ctr">
              <a:lnSpc>
                <a:spcPct val="120000"/>
              </a:lnSpc>
            </a:pPr>
            <a:r>
              <a:rPr lang="en-US" sz="4400" b="1" cap="all" dirty="0" smtClean="0">
                <a:solidFill>
                  <a:srgbClr val="006FA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II</a:t>
            </a:r>
            <a:r>
              <a:rPr lang="ru-RU" sz="4400" b="1" cap="all" dirty="0" smtClean="0">
                <a:solidFill>
                  <a:srgbClr val="006FA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европейских игр 2019 года</a:t>
            </a:r>
          </a:p>
          <a:p>
            <a:pPr algn="ctr">
              <a:lnSpc>
                <a:spcPct val="120000"/>
              </a:lnSpc>
            </a:pPr>
            <a:r>
              <a:rPr lang="ru-RU" sz="4400" b="1" i="0" cap="all" dirty="0" smtClean="0">
                <a:solidFill>
                  <a:srgbClr val="006FAC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</a:t>
            </a:r>
            <a:r>
              <a:rPr lang="ru-RU" sz="4400" cap="all" dirty="0">
                <a:solidFill>
                  <a:srgbClr val="006FA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21 - 30 ИЮНЯ </a:t>
            </a:r>
            <a:r>
              <a:rPr lang="ru-RU" sz="4400" cap="all" dirty="0" smtClean="0">
                <a:solidFill>
                  <a:srgbClr val="006FA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2019</a:t>
            </a:r>
            <a:r>
              <a:rPr lang="ru-RU" sz="4400" cap="all" dirty="0">
                <a:solidFill>
                  <a:srgbClr val="006FA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486" y="2299193"/>
            <a:ext cx="6168571" cy="4105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1265481" y="1251140"/>
            <a:ext cx="10672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Пакет «настольный теннис среди мужчин 29.06.2019»</a:t>
            </a:r>
            <a:endParaRPr lang="ru-RU" sz="2400" i="0" cap="all" dirty="0">
              <a:solidFill>
                <a:srgbClr val="F85F5B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8050" y="2181801"/>
            <a:ext cx="493395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07:00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Выезд из </a:t>
            </a:r>
            <a:r>
              <a:rPr lang="ru-RU" sz="105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могилева</a:t>
            </a:r>
            <a:endParaRPr lang="ru-RU" sz="105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ru-RU" sz="105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09:30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Минск. Обзорная экскурсия</a:t>
            </a:r>
          </a:p>
          <a:p>
            <a:endParaRPr lang="ru-RU" sz="105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11:00-12:00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посещение музея миниатюр «страна мини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»</a:t>
            </a:r>
          </a:p>
          <a:p>
            <a:endParaRPr lang="ru-RU" sz="105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Свободное время для обеда. </a:t>
            </a:r>
            <a:r>
              <a:rPr lang="ru-RU" sz="105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Обед за доп. плату</a:t>
            </a:r>
            <a:endParaRPr lang="ru-RU" sz="1050" cap="all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ru-RU" sz="105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17:00-23:00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посещение финала соревнований по настольному теннису среди мужчин – </a:t>
            </a:r>
            <a:r>
              <a:rPr lang="ru-RU" sz="105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рцоп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по настольному теннису</a:t>
            </a:r>
          </a:p>
          <a:p>
            <a:endParaRPr lang="ru-RU" sz="105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23:00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Отъезд из Минска в </a:t>
            </a:r>
            <a:r>
              <a:rPr lang="ru-RU" sz="105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</a:t>
            </a:r>
            <a:endParaRPr lang="ru-RU" sz="105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ru-RU" sz="105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поздно ночью</a:t>
            </a:r>
          </a:p>
          <a:p>
            <a:endParaRPr lang="ru-RU" sz="105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Стоимость тура при группе от 40 человек:</a:t>
            </a: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школьного возраста – </a:t>
            </a:r>
            <a:r>
              <a:rPr lang="ru-RU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r>
              <a:rPr lang="en-US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r>
              <a:rPr lang="ru-RU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руб.</a:t>
            </a: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до 7 лет – </a:t>
            </a:r>
            <a:r>
              <a:rPr lang="ru-RU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 руб.</a:t>
            </a: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Взрослые – </a:t>
            </a:r>
            <a:r>
              <a:rPr lang="en-US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70</a:t>
            </a:r>
            <a:r>
              <a:rPr lang="ru-RU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тренера </a:t>
            </a:r>
            <a:r>
              <a:rPr lang="ru-RU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бесплатно</a:t>
            </a:r>
          </a:p>
          <a:p>
            <a:endParaRPr lang="ru-RU" sz="1050" cap="all" dirty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В стоимость тура входит:</a:t>
            </a: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проезд автобусом</a:t>
            </a: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Экскурсионное обслуживание по программе</a:t>
            </a: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Входные билеты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соревнования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5990" r="69011" b="64844"/>
          <a:stretch/>
        </p:blipFill>
        <p:spPr>
          <a:xfrm>
            <a:off x="319331" y="1099131"/>
            <a:ext cx="888999" cy="11187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730" y="2299193"/>
            <a:ext cx="6157669" cy="4105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1265481" y="1251140"/>
            <a:ext cx="10672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Пакет «художественная гимнастика и акробатика 23.06.2019»</a:t>
            </a:r>
            <a:endParaRPr lang="ru-RU" sz="2400" i="0" cap="all" dirty="0">
              <a:solidFill>
                <a:srgbClr val="F85F5B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8050" y="2181801"/>
            <a:ext cx="4933950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07:30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Выезд из </a:t>
            </a:r>
            <a:r>
              <a:rPr lang="ru-RU" sz="105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могилева</a:t>
            </a:r>
            <a:endParaRPr lang="ru-RU" sz="105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10:00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Минск. Обзорная экскурсия</a:t>
            </a:r>
          </a:p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12:00-13:00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посещение музея миниатюр «страна мини»</a:t>
            </a:r>
          </a:p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14:00-19:00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посещение финала соревнований по художественной гимнастике и акробатике (индивидуальное многоборье женщины) – Минск-Арена</a:t>
            </a:r>
          </a:p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19:00-21:00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–свободное время</a:t>
            </a:r>
            <a:endParaRPr lang="ru-RU" sz="105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21:00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Отъезд из Минска в </a:t>
            </a:r>
            <a:r>
              <a:rPr lang="ru-RU" sz="105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</a:t>
            </a:r>
            <a:endParaRPr lang="ru-RU" sz="105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поздно ночью</a:t>
            </a:r>
          </a:p>
          <a:p>
            <a:endParaRPr lang="ru-RU" sz="105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Стоимость тура при группе от </a:t>
            </a:r>
            <a:r>
              <a:rPr lang="en-US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человек:</a:t>
            </a:r>
          </a:p>
          <a:p>
            <a:r>
              <a:rPr lang="ru-RU" sz="1050" cap="all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</a:t>
            </a:r>
            <a:r>
              <a:rPr lang="ru-RU" sz="105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билетов</a:t>
            </a:r>
            <a:r>
              <a:rPr lang="en-US" sz="105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B</a:t>
            </a:r>
            <a:r>
              <a:rPr lang="ru-RU" sz="105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:</a:t>
            </a:r>
            <a:endParaRPr lang="ru-RU" sz="1050" cap="all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школьного возраста – </a:t>
            </a:r>
            <a:r>
              <a:rPr lang="en-US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65</a:t>
            </a:r>
            <a:r>
              <a:rPr lang="ru-RU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до 7 лет – </a:t>
            </a:r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 руб.</a:t>
            </a:r>
          </a:p>
          <a:p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Взрослые – </a:t>
            </a:r>
            <a:r>
              <a:rPr lang="en-US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70</a:t>
            </a:r>
            <a:r>
              <a:rPr lang="ru-RU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 тренера </a:t>
            </a:r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бесплатно</a:t>
            </a:r>
          </a:p>
          <a:p>
            <a:endParaRPr lang="ru-RU" sz="1050" cap="all" dirty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билетов </a:t>
            </a:r>
            <a:r>
              <a:rPr lang="en-US" sz="105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</a:t>
            </a:r>
            <a:r>
              <a:rPr lang="ru-RU" sz="105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  <a:endParaRPr lang="ru-RU" sz="1050" cap="all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школьного возраста – </a:t>
            </a:r>
            <a:r>
              <a:rPr lang="en-US" sz="105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r>
              <a:rPr lang="ru-RU" sz="105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r>
              <a:rPr lang="ru-RU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до 7 лет – </a:t>
            </a:r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 руб.</a:t>
            </a:r>
          </a:p>
          <a:p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Взрослые – </a:t>
            </a:r>
            <a:r>
              <a:rPr lang="en-US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  <a:r>
              <a:rPr lang="ru-RU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 </a:t>
            </a:r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 тренера </a:t>
            </a:r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бесплатно</a:t>
            </a:r>
          </a:p>
          <a:p>
            <a:endParaRPr lang="ru-RU" sz="1050" cap="all" dirty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В стоимость тура входит:</a:t>
            </a: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проезд автобусом</a:t>
            </a: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Экскурсионное обслуживание по программе</a:t>
            </a: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Входные билеты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соревнования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5990" r="69011" b="64844"/>
          <a:stretch/>
        </p:blipFill>
        <p:spPr>
          <a:xfrm>
            <a:off x="319331" y="1099131"/>
            <a:ext cx="888999" cy="11187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43" y="2434927"/>
            <a:ext cx="6532148" cy="3674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1265481" y="1251140"/>
            <a:ext cx="10672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Пакет «гребля 27.06.2019»</a:t>
            </a:r>
            <a:endParaRPr lang="ru-RU" sz="2400" i="0" cap="all" dirty="0">
              <a:solidFill>
                <a:srgbClr val="F85F5B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8050" y="1678702"/>
            <a:ext cx="49339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Вариант 1:</a:t>
            </a: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07:00 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Выезд из </a:t>
            </a:r>
            <a:r>
              <a:rPr lang="ru-RU" sz="10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могилева</a:t>
            </a:r>
            <a:endParaRPr lang="ru-RU" sz="10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09:30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в </a:t>
            </a:r>
            <a:r>
              <a:rPr lang="ru-RU" sz="10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минск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 Обзорная экскурсия</a:t>
            </a:r>
            <a:endParaRPr lang="ru-RU" sz="10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11:30-12:30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посещение музея миниатюр «страна мини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»</a:t>
            </a: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Переезд в </a:t>
            </a:r>
            <a:r>
              <a:rPr lang="ru-RU" sz="10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заславль</a:t>
            </a:r>
            <a:endParaRPr lang="ru-RU" sz="10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14:00-17:30 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посещение 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финала соревнований по гребным видам спорта </a:t>
            </a:r>
            <a:r>
              <a:rPr lang="en-US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0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рцоп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по гребным видам спорта</a:t>
            </a:r>
          </a:p>
          <a:p>
            <a:r>
              <a:rPr lang="ru-RU" sz="100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Обед за доп. плату</a:t>
            </a: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19:00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Отъезд из Минска в </a:t>
            </a:r>
            <a:r>
              <a:rPr lang="ru-RU" sz="10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</a:t>
            </a:r>
            <a:endParaRPr lang="ru-RU" sz="10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вечером</a:t>
            </a:r>
          </a:p>
          <a:p>
            <a:endParaRPr lang="ru-RU" sz="10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Вариант 2</a:t>
            </a:r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06:30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Выезд из </a:t>
            </a:r>
            <a:r>
              <a:rPr lang="ru-RU" sz="10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могилева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в </a:t>
            </a:r>
            <a:r>
              <a:rPr lang="ru-RU" sz="10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заславль</a:t>
            </a:r>
            <a:endParaRPr lang="ru-RU" sz="10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10:00-11:30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посещение финала соревнований по гребным видам спорта </a:t>
            </a:r>
            <a:r>
              <a:rPr lang="en-US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000" cap="all" dirty="0" err="1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рцоп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по гребным видам спорта</a:t>
            </a: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Переезд в </a:t>
            </a:r>
            <a:r>
              <a:rPr lang="ru-RU" sz="10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минск</a:t>
            </a:r>
            <a:endParaRPr lang="ru-RU" sz="10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Обед за доп. </a:t>
            </a:r>
            <a:r>
              <a:rPr lang="ru-RU" sz="100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плату</a:t>
            </a: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13:30-14:30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посещение музея миниатюр «страна мини»</a:t>
            </a: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15:00-17:00 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–Обзорная экскурсия по </a:t>
            </a:r>
            <a:r>
              <a:rPr lang="ru-RU" sz="10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минску</a:t>
            </a:r>
            <a:endParaRPr lang="ru-RU" sz="10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17:00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Отъезд из Минска в </a:t>
            </a:r>
            <a:r>
              <a:rPr lang="ru-RU" sz="1000" cap="all" dirty="0" err="1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</a:t>
            </a:r>
            <a:endParaRPr lang="ru-RU" sz="10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вечером</a:t>
            </a:r>
          </a:p>
          <a:p>
            <a:endParaRPr lang="ru-RU" sz="10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Стоимость тура при группе от </a:t>
            </a:r>
            <a:r>
              <a:rPr lang="en-US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человек:</a:t>
            </a: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школьного возраста – </a:t>
            </a:r>
            <a:r>
              <a:rPr lang="ru-RU" sz="10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r>
              <a:rPr lang="en-US" sz="10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</a:t>
            </a:r>
            <a:r>
              <a:rPr lang="ru-RU" sz="10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руб.</a:t>
            </a: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до 7 лет – </a:t>
            </a:r>
            <a:r>
              <a:rPr lang="ru-RU" sz="10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 руб.</a:t>
            </a: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Взрослые – </a:t>
            </a:r>
            <a:r>
              <a:rPr lang="en-US" sz="10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65</a:t>
            </a:r>
            <a:r>
              <a:rPr lang="ru-RU" sz="10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en-US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тренера </a:t>
            </a:r>
            <a:r>
              <a:rPr lang="ru-RU" sz="10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бесплатно</a:t>
            </a:r>
          </a:p>
          <a:p>
            <a:endParaRPr lang="ru-RU" sz="1000" cap="all" dirty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В стоимость тура входит:</a:t>
            </a: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проезд автобусом</a:t>
            </a: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Экскурсионное обслуживание по программе</a:t>
            </a: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Входные билеты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 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соревнования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5990" r="69011" b="64844"/>
          <a:stretch/>
        </p:blipFill>
        <p:spPr>
          <a:xfrm>
            <a:off x="319331" y="1099131"/>
            <a:ext cx="888999" cy="11187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43" y="2299193"/>
            <a:ext cx="6248928" cy="4105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1265481" y="1251140"/>
            <a:ext cx="10672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Пакет «бокс 30.06.2019»</a:t>
            </a:r>
            <a:endParaRPr lang="ru-RU" sz="2400" i="0" cap="all" dirty="0">
              <a:solidFill>
                <a:srgbClr val="F85F5B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8050" y="2181801"/>
            <a:ext cx="493395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07:00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Выезд из </a:t>
            </a:r>
            <a:r>
              <a:rPr lang="ru-RU" sz="11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могилева</a:t>
            </a:r>
            <a:endParaRPr lang="ru-RU" sz="11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ru-RU" sz="11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10:00-11:00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посещение музея миниатюр «страна мини»</a:t>
            </a:r>
          </a:p>
          <a:p>
            <a:endParaRPr lang="ru-RU" sz="11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12:00-15:30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посещение финала соревнований по боксу </a:t>
            </a:r>
            <a:r>
              <a:rPr lang="en-US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дворец спорта «</a:t>
            </a:r>
            <a:r>
              <a:rPr lang="ru-RU" sz="11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уручье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»</a:t>
            </a:r>
          </a:p>
          <a:p>
            <a:endParaRPr lang="ru-RU" sz="11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Обед за доп. плату</a:t>
            </a:r>
          </a:p>
          <a:p>
            <a:endParaRPr lang="ru-RU" sz="11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Обзорная экскурсия по </a:t>
            </a:r>
            <a:r>
              <a:rPr lang="ru-RU" sz="11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минску</a:t>
            </a:r>
            <a:endParaRPr lang="ru-RU" sz="11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ru-RU" sz="11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19:00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Отъезд из Минска в </a:t>
            </a:r>
            <a:r>
              <a:rPr lang="ru-RU" sz="11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</a:t>
            </a:r>
            <a:endParaRPr lang="ru-RU" sz="11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ru-RU" sz="11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вечером</a:t>
            </a:r>
          </a:p>
          <a:p>
            <a:endParaRPr lang="ru-RU" sz="11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Стоимость тура при группе от 40 человек: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школьного возраста – </a:t>
            </a:r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 руб.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до 7 лет – 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 руб.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Взрослые – </a:t>
            </a:r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 </a:t>
            </a:r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тренера 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бесплатно</a:t>
            </a:r>
          </a:p>
          <a:p>
            <a:endParaRPr lang="ru-RU" sz="1100" cap="all" dirty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В стоимость тура входит: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проезд автобусом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Экскурсионное обслуживание по программе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Входные билеты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соревнования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5990" r="69011" b="64844"/>
          <a:stretch/>
        </p:blipFill>
        <p:spPr>
          <a:xfrm>
            <a:off x="319331" y="1099131"/>
            <a:ext cx="888999" cy="11187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68968" y="-1167276"/>
            <a:ext cx="128818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</a:t>
            </a:r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видов спорта</a:t>
            </a:r>
          </a:p>
          <a:p>
            <a:pPr algn="ctr"/>
            <a:r>
              <a:rPr lang="ru-RU" sz="2800" i="0" cap="all" dirty="0" smtClean="0">
                <a:solidFill>
                  <a:srgbClr val="EE2E4E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23 </a:t>
            </a:r>
            <a:r>
              <a:rPr lang="ru-RU" sz="2800" i="0" cap="all" dirty="0" smtClean="0">
                <a:solidFill>
                  <a:srgbClr val="0081C8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дисциплины</a:t>
            </a:r>
            <a:endParaRPr lang="ru-RU" sz="2800" i="0" cap="all" dirty="0">
              <a:solidFill>
                <a:srgbClr val="0081C8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  <p:pic>
        <p:nvPicPr>
          <p:cNvPr id="2050" name="Picture 2" descr="https://minsk2019.vetliva.by/local/templates/Lending_Vetliva/img/akrobatika_spo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505854"/>
            <a:ext cx="694983" cy="8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insk2019.vetliva.by/local/templates/Lending_Vetliva/img/ajerobika_spo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2" y="2604058"/>
            <a:ext cx="706415" cy="110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insk2019.vetliva.by/local/templates/Lending_Vetliva/img/badmint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7" y="2604058"/>
            <a:ext cx="443994" cy="85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minsk2019.vetliva.by/local/templates/Lending_Vetliva/img/basket3x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407" y="2604058"/>
            <a:ext cx="642512" cy="78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minsk2019.vetliva.by/local/templates/Lending_Vetliva/img/bok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6" y="3873661"/>
            <a:ext cx="9239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minsk2019.vetliva.by/local/templates/Lending_Vetliva/img/borb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4034347"/>
            <a:ext cx="11334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minsk2019.vetliva.by/local/templates/Lending_Vetliva/img/bow_sho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33" y="2505854"/>
            <a:ext cx="649462" cy="105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minsk2019.vetliva.by/local/templates/Lending_Vetliva/img/dzud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5" y="5145502"/>
            <a:ext cx="9144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minsk2019.vetliva.by/local/templates/Lending_Vetliva/img/football_beach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494" y="2755899"/>
            <a:ext cx="993648" cy="10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minsk2019.vetliva.by/local/templates/Lending_Vetliva/img/gimnastika_hud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234" y="3803746"/>
            <a:ext cx="113347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minsk2019.vetliva.by/local/templates/Lending_Vetliva/img/grebli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43" y="3630302"/>
            <a:ext cx="1133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minsk2019.vetliva.by/local/templates/Lending_Vetliva/img/karat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5406626"/>
            <a:ext cx="98107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minsk2019.vetliva.by/local/templates/Lending_Vetliva/img/legkaja_atletika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61" y="5676158"/>
            <a:ext cx="9810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s://minsk2019.vetliva.by/local/templates/Lending_Vetliva/img/pryzhki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211" y="3856866"/>
            <a:ext cx="7429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s://minsk2019.vetliva.by/local/templates/Lending_Vetliva/img/road_cycling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01" y="5330177"/>
            <a:ext cx="13620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s://minsk2019.vetliva.by/local/templates/Lending_Vetliva/img/sambo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03" y="5216254"/>
            <a:ext cx="113347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s://minsk2019.vetliva.by/local/templates/Lending_Vetliva/img/shooting_bullet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957" y="2584623"/>
            <a:ext cx="792643" cy="11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s://minsk2019.vetliva.by/local/templates/Lending_Vetliva/img/sport_gimn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02" y="3617135"/>
            <a:ext cx="10191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https://minsk2019.vetliva.by/local/templates/Lending_Vetliva/img/stand_shooting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240" y="2377534"/>
            <a:ext cx="682470" cy="102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https://minsk2019.vetliva.by/local/templates/Lending_Vetliva/img/tennis_nastol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750" y="5446410"/>
            <a:ext cx="8858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https://minsk2019.vetliva.by/local/templates/Lending_Vetliva/img/treck_cycling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552" y="5395015"/>
            <a:ext cx="13716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https://minsk2019.vetliva.by/local/templates/Lending_Vetliva/img/tree_header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660" y="2407481"/>
            <a:ext cx="3721099" cy="44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44731" y="1551494"/>
            <a:ext cx="10863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28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Контакты для заказов: +375291084566, +375222600404</a:t>
            </a:r>
            <a:endParaRPr lang="ru-RU" sz="2800" i="0" cap="all" dirty="0">
              <a:solidFill>
                <a:srgbClr val="FE873F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ok-minsk2019.com/wp-content/uploads/2018/08/ilPJsFH_1536049700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65481" y="1427669"/>
            <a:ext cx="10672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 программу пакетных туров входит</a:t>
            </a:r>
            <a:r>
              <a:rPr lang="ru-RU" sz="2400" cap="all" dirty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  <a:endParaRPr lang="ru-RU" sz="2400" i="0" cap="all" dirty="0">
              <a:solidFill>
                <a:srgbClr val="F85F5B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5990" r="69011" b="64844"/>
          <a:stretch/>
        </p:blipFill>
        <p:spPr>
          <a:xfrm>
            <a:off x="319331" y="1099131"/>
            <a:ext cx="888999" cy="11187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4551" y="2147598"/>
            <a:ext cx="835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r>
              <a:rPr lang="ru-RU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проезд </a:t>
            </a:r>
            <a:r>
              <a:rPr lang="ru-RU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автобусом </a:t>
            </a:r>
            <a:r>
              <a:rPr lang="ru-RU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Могилёв-минск-могилёв</a:t>
            </a:r>
            <a:endParaRPr lang="ru-RU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Обзорная </a:t>
            </a:r>
            <a:r>
              <a:rPr lang="ru-RU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автобусно</a:t>
            </a:r>
            <a:r>
              <a:rPr lang="ru-RU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</a:t>
            </a:r>
            <a:r>
              <a:rPr lang="ru-RU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пешеходная экскурсия по </a:t>
            </a:r>
            <a:r>
              <a:rPr lang="ru-RU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минску</a:t>
            </a:r>
            <a:endParaRPr lang="ru-RU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экскурсия в музей страна-мини</a:t>
            </a:r>
            <a:endParaRPr lang="ru-RU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</a:t>
            </a:r>
            <a:r>
              <a:rPr lang="ru-RU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Сопровождение</a:t>
            </a:r>
            <a:r>
              <a:rPr lang="en-US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группы </a:t>
            </a:r>
            <a:r>
              <a:rPr lang="ru-RU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по маршруту</a:t>
            </a:r>
          </a:p>
          <a:p>
            <a:r>
              <a:rPr lang="ru-RU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билеты на </a:t>
            </a:r>
            <a:r>
              <a:rPr lang="ru-RU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спортивное мероприятие</a:t>
            </a:r>
            <a:endParaRPr lang="ru-RU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Picture 2" descr="https://minsk2019.vetliva.by/local/templates/Lending_Vetliva/img/akrobatika_spo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160" y="1761397"/>
            <a:ext cx="107632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minsk2019.vetliva.by/local/templates/Lending_Vetliva/img/ajerobika_spo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056" y="1660558"/>
            <a:ext cx="952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minsk2019.vetliva.by/local/templates/Lending_Vetliva/img/badmint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886" y="1806647"/>
            <a:ext cx="7810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minsk2019.vetliva.by/local/templates/Lending_Vetliva/img/bok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502" y="3666756"/>
            <a:ext cx="9239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minsk2019.vetliva.by/local/templates/Lending_Vetliva/img/borb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09" y="3627994"/>
            <a:ext cx="11334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s://minsk2019.vetliva.by/local/templates/Lending_Vetliva/img/dzud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06" y="5279438"/>
            <a:ext cx="9144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https://minsk2019.vetliva.by/local/templates/Lending_Vetliva/img/greblia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5" y="3503114"/>
            <a:ext cx="1133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https://minsk2019.vetliva.by/local/templates/Lending_Vetliva/img/karat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519" y="5317538"/>
            <a:ext cx="98107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2" descr="https://minsk2019.vetliva.by/local/templates/Lending_Vetliva/img/samb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01" y="5250162"/>
            <a:ext cx="113347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minsk2019.vetliva.by/local/templates/Lending_Vetliva/img/basket3x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5" y="5227050"/>
            <a:ext cx="962025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https://minsk2019.vetliva.by/local/templates/Lending_Vetliva/img/legkaja_atletika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43" y="4317413"/>
            <a:ext cx="9810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0" descr="https://minsk2019.vetliva.by/local/templates/Lending_Vetliva/img/road_cycling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97" y="5415565"/>
            <a:ext cx="13620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2" descr="https://minsk2019.vetliva.by/local/templates/Lending_Vetliva/img/tennis_nastol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35" y="5415565"/>
            <a:ext cx="8858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6" descr="https://minsk2019.vetliva.by/local/templates/Lending_Vetliva/img/sport_gimn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800" y="5262706"/>
            <a:ext cx="10191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https://minsk2019.vetliva.by/local/templates/Lending_Vetliva/img/gimnastika_hud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44" y="3879822"/>
            <a:ext cx="113347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s://minsk2019.vetliva.by/local/templates/Lending_Vetliva/img/pryzhki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35" y="3869059"/>
            <a:ext cx="7429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https://minsk2019.vetliva.by/local/templates/Lending_Vetliva/img/football_beach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691" y="3983462"/>
            <a:ext cx="1143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https://minsk2019.vetliva.by/local/templates/Lending_Vetliva/img/bow_shoot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46" y="3702882"/>
            <a:ext cx="9334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4" descr="https://minsk2019.vetliva.by/local/templates/Lending_Vetliva/img/shooting_bullet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91" y="5279438"/>
            <a:ext cx="9239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4" descr="https://minsk2019.vetliva.by/local/templates/Lending_Vetliva/img/treck_cycling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54" y="5431839"/>
            <a:ext cx="13716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0" descr="https://minsk2019.vetliva.by/local/templates/Lending_Vetliva/img/stand_shooting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06" y="3597841"/>
            <a:ext cx="9048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  <p:pic>
        <p:nvPicPr>
          <p:cNvPr id="4100" name="Picture 4" descr="https://storage.googleapis.com/sns-fileupload/thumbnails/tnJG7Fl_1541149508994.jpg_thumb_1739x9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1" y="2547394"/>
            <a:ext cx="6983169" cy="392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432755"/>
            <a:ext cx="920750" cy="8838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65481" y="1551494"/>
            <a:ext cx="6252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ЦЕРЕМОНИЯ ОТКРЫТИЯ</a:t>
            </a:r>
            <a:endParaRPr lang="ru-RU" sz="3600" i="0" cap="all" dirty="0">
              <a:solidFill>
                <a:srgbClr val="FE873F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0881" y="2085729"/>
            <a:ext cx="6252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 июня 2019 года</a:t>
            </a:r>
            <a:endParaRPr lang="ru-RU" sz="2400" i="0" cap="all" dirty="0">
              <a:solidFill>
                <a:srgbClr val="0081C8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43306" y="1582739"/>
            <a:ext cx="45231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Программа тура</a:t>
            </a:r>
          </a:p>
          <a:p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 </a:t>
            </a:r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08.00</a:t>
            </a:r>
            <a:r>
              <a:rPr lang="ru-RU" sz="1600" cap="all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Выезд из Могилёва  на автобусе.  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11.00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Приезд  в г.Минск. Обзорная экскурсия.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13.30-14.30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Экскурсия в музей «</a:t>
            </a:r>
            <a:r>
              <a:rPr lang="ru-RU" sz="1600" cap="all" dirty="0" err="1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Cтрана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мини». 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15.00-18.00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Свободное время в центре города для шоппинга и обеда. 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18.00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на Национальный олимпийский стадион </a:t>
            </a:r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«Динамо»</a:t>
            </a:r>
          </a:p>
          <a:p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Просмотр церемонии открытия 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22.30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Отъезд в Могилёв </a:t>
            </a:r>
            <a:endParaRPr lang="ru-RU" sz="16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в </a:t>
            </a:r>
            <a:r>
              <a:rPr lang="ru-RU" sz="16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могилёв</a:t>
            </a:r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поздно ночью</a:t>
            </a:r>
          </a:p>
        </p:txBody>
      </p:sp>
    </p:spTree>
    <p:extLst>
      <p:ext uri="{BB962C8B-B14F-4D97-AF65-F5344CB8AC3E}">
        <p14:creationId xmlns:p14="http://schemas.microsoft.com/office/powerpoint/2010/main" val="19195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  <p:pic>
        <p:nvPicPr>
          <p:cNvPr id="4100" name="Picture 4" descr="https://storage.googleapis.com/sns-fileupload/thumbnails/tnJG7Fl_1541149508994.jpg_thumb_1739x9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1" y="2715235"/>
            <a:ext cx="6983169" cy="392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674057"/>
            <a:ext cx="920750" cy="8838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65481" y="1551494"/>
            <a:ext cx="6252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ЦЕРЕМОНИЯ ОТКРЫТИЯ</a:t>
            </a:r>
            <a:endParaRPr lang="ru-RU" sz="3600" i="0" cap="all" dirty="0">
              <a:solidFill>
                <a:srgbClr val="FE873F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0881" y="2085729"/>
            <a:ext cx="6252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 июня 2019 года</a:t>
            </a:r>
            <a:endParaRPr lang="ru-RU" sz="2400" i="0" cap="all" dirty="0">
              <a:solidFill>
                <a:srgbClr val="0081C8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17905" y="3124603"/>
            <a:ext cx="48940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Стоимость пакетов:</a:t>
            </a:r>
          </a:p>
          <a:p>
            <a:endParaRPr lang="ru-RU" sz="28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А – </a:t>
            </a:r>
            <a:r>
              <a:rPr lang="ru-RU" sz="28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345 Руб.</a:t>
            </a:r>
          </a:p>
          <a:p>
            <a:endParaRPr lang="ru-RU" sz="2800" cap="all" dirty="0" smtClean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2800" i="0" cap="all" dirty="0" smtClean="0">
                <a:solidFill>
                  <a:srgbClr val="0081C8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В – </a:t>
            </a:r>
            <a:r>
              <a:rPr lang="ru-RU" sz="2800" i="0" cap="all" dirty="0" smtClean="0">
                <a:solidFill>
                  <a:srgbClr val="EE2E4E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265 руб.</a:t>
            </a:r>
          </a:p>
          <a:p>
            <a:endParaRPr lang="ru-RU" sz="2800" i="0" cap="all" dirty="0" smtClean="0">
              <a:solidFill>
                <a:srgbClr val="EE2E4E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с – </a:t>
            </a:r>
            <a:r>
              <a:rPr lang="ru-RU" sz="28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195 руб.</a:t>
            </a:r>
            <a:endParaRPr lang="ru-RU" sz="2800" i="0" cap="all" dirty="0">
              <a:solidFill>
                <a:srgbClr val="EE2E4E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6169" y="2715235"/>
            <a:ext cx="6981831" cy="392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50" y="1661357"/>
            <a:ext cx="920750" cy="8838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56169" y="1551494"/>
            <a:ext cx="6252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ЦЕРЕМОНИЯ закрытия</a:t>
            </a:r>
            <a:endParaRPr lang="ru-RU" sz="3600" i="0" cap="all" dirty="0">
              <a:solidFill>
                <a:srgbClr val="FE873F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0000" y="2085729"/>
            <a:ext cx="5841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30 июня 2019 года</a:t>
            </a:r>
            <a:endParaRPr lang="ru-RU" sz="2400" i="0" cap="all" dirty="0">
              <a:solidFill>
                <a:srgbClr val="0081C8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6296" y="1661357"/>
            <a:ext cx="45231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Программа тура</a:t>
            </a:r>
          </a:p>
          <a:p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 </a:t>
            </a:r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08.00</a:t>
            </a:r>
            <a:r>
              <a:rPr lang="ru-RU" sz="1600" cap="all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Выезд из Могилёва  на автобусе.  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11.00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Приезд  в г.Минск. Обзорная экскурсия.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13.30-14.30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Экскурсия в музей «</a:t>
            </a:r>
            <a:r>
              <a:rPr lang="ru-RU" sz="1600" cap="all" dirty="0" err="1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Cтрана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мини». 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15.00-18.00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Свободное время в центре города для шоппинга и обеда. 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18.00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на Национальный олимпийский стадион </a:t>
            </a:r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«Динамо»</a:t>
            </a:r>
          </a:p>
          <a:p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Просмотр церемонии закрытия 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22.30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Отъезд в Могилёв </a:t>
            </a:r>
            <a:endParaRPr lang="ru-RU" sz="16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в </a:t>
            </a:r>
            <a:r>
              <a:rPr lang="ru-RU" sz="16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могилёв</a:t>
            </a:r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поздно ночью</a:t>
            </a:r>
          </a:p>
        </p:txBody>
      </p:sp>
    </p:spTree>
    <p:extLst>
      <p:ext uri="{BB962C8B-B14F-4D97-AF65-F5344CB8AC3E}">
        <p14:creationId xmlns:p14="http://schemas.microsoft.com/office/powerpoint/2010/main" val="40317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6169" y="2715235"/>
            <a:ext cx="6981831" cy="392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50" y="1661357"/>
            <a:ext cx="920750" cy="8838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56169" y="1551494"/>
            <a:ext cx="6252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ЦЕРЕМОНИЯ закрытия</a:t>
            </a:r>
            <a:endParaRPr lang="ru-RU" sz="3600" i="0" cap="all" dirty="0">
              <a:solidFill>
                <a:srgbClr val="FE873F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0000" y="2085729"/>
            <a:ext cx="5841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30 июня 2019 года</a:t>
            </a:r>
            <a:endParaRPr lang="ru-RU" sz="2400" i="0" cap="all" dirty="0">
              <a:solidFill>
                <a:srgbClr val="0081C8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631" y="3124603"/>
            <a:ext cx="48940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Стоимость </a:t>
            </a:r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пакетов:</a:t>
            </a:r>
            <a:endParaRPr lang="ru-RU" sz="28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ru-RU" sz="28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А – </a:t>
            </a:r>
            <a:r>
              <a:rPr lang="ru-RU" sz="28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195 Руб.</a:t>
            </a:r>
          </a:p>
          <a:p>
            <a:endParaRPr lang="ru-RU" sz="2800" cap="all" dirty="0" smtClean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2800" i="0" cap="all" dirty="0" smtClean="0">
                <a:solidFill>
                  <a:srgbClr val="0081C8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В – </a:t>
            </a:r>
            <a:r>
              <a:rPr lang="ru-RU" sz="2800" i="0" cap="all" dirty="0" smtClean="0">
                <a:solidFill>
                  <a:srgbClr val="EE2E4E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155 руб.</a:t>
            </a:r>
          </a:p>
          <a:p>
            <a:endParaRPr lang="ru-RU" sz="2800" i="0" cap="all" dirty="0" smtClean="0">
              <a:solidFill>
                <a:srgbClr val="EE2E4E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с – </a:t>
            </a:r>
            <a:r>
              <a:rPr lang="ru-RU" sz="28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115 руб.</a:t>
            </a:r>
            <a:endParaRPr lang="ru-RU" sz="2800" i="0" cap="all" dirty="0">
              <a:solidFill>
                <a:srgbClr val="EE2E4E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6574" y="2367042"/>
            <a:ext cx="2994031" cy="1684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50" y="1661357"/>
            <a:ext cx="920750" cy="8838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4731" y="1551494"/>
            <a:ext cx="10863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28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</a:t>
            </a:r>
            <a:r>
              <a:rPr lang="ru-RU" sz="28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ТОИМОСТЬ ПАКЕТОВ НА ФИНАЛЬНЫЕ ЧАСТИ СОСТЯЗАНИЙ: </a:t>
            </a:r>
            <a:endParaRPr lang="ru-RU" sz="2800" i="0" cap="all" dirty="0">
              <a:solidFill>
                <a:srgbClr val="FE873F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236" y="2085729"/>
            <a:ext cx="48940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При группе от 40 чел </a:t>
            </a:r>
          </a:p>
          <a:p>
            <a:r>
              <a:rPr lang="ru-RU" sz="28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28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60-</a:t>
            </a:r>
            <a:r>
              <a:rPr lang="en-US" sz="28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80</a:t>
            </a:r>
            <a:r>
              <a:rPr lang="ru-RU" sz="28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2800" cap="all" dirty="0" err="1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</a:t>
            </a:r>
            <a:r>
              <a:rPr lang="ru-RU" sz="28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При </a:t>
            </a:r>
            <a:r>
              <a:rPr lang="ru-RU" sz="28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группе от </a:t>
            </a:r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17 </a:t>
            </a:r>
            <a:r>
              <a:rPr lang="ru-RU" sz="28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чел</a:t>
            </a:r>
            <a:endParaRPr lang="ru-RU" sz="2800" cap="all" dirty="0" smtClean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28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70-</a:t>
            </a:r>
            <a:r>
              <a:rPr lang="en-US" sz="28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90</a:t>
            </a:r>
            <a:r>
              <a:rPr lang="ru-RU" sz="28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2800" cap="all" dirty="0" err="1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</a:t>
            </a:r>
            <a:r>
              <a:rPr lang="ru-RU" sz="28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sz="2800" i="0" cap="all" dirty="0" smtClean="0">
              <a:solidFill>
                <a:srgbClr val="EE2E4E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26" name="Picture 2" descr="https://planetabelarus.by/upload/iblock/f4e/f4e62204c95f135b9dd9351e35d062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302" y="2305695"/>
            <a:ext cx="2617250" cy="174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152" y="4051184"/>
            <a:ext cx="3109208" cy="2073817"/>
          </a:xfrm>
          <a:prstGeom prst="rect">
            <a:avLst/>
          </a:prstGeom>
        </p:spPr>
      </p:pic>
      <p:pic>
        <p:nvPicPr>
          <p:cNvPr id="1028" name="Picture 4" descr="http://chizhovka-arena.by/previe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603" y="4159054"/>
            <a:ext cx="3484692" cy="19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2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585" y="2301941"/>
            <a:ext cx="6768567" cy="3807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1265481" y="1251140"/>
            <a:ext cx="10672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Пакет «легкая атлетика 28.06.2019»</a:t>
            </a:r>
            <a:endParaRPr lang="ru-RU" sz="2400" i="0" cap="all" dirty="0">
              <a:solidFill>
                <a:srgbClr val="F85F5B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8050" y="1722884"/>
            <a:ext cx="493395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10:00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Выезд из </a:t>
            </a:r>
            <a:r>
              <a:rPr lang="ru-RU" sz="11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могилева</a:t>
            </a:r>
            <a:endParaRPr lang="ru-RU" sz="11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12:30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в </a:t>
            </a:r>
            <a:r>
              <a:rPr lang="ru-RU" sz="11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минск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 Обзорная экскурсия </a:t>
            </a:r>
          </a:p>
          <a:p>
            <a:r>
              <a:rPr lang="ru-RU" sz="11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14:30-15:30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посещение музея миниатюр «страна мини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»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Свободное время для обеда. </a:t>
            </a:r>
            <a:r>
              <a:rPr lang="ru-RU" sz="1100" cap="all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Обед за доп. плату</a:t>
            </a:r>
          </a:p>
          <a:p>
            <a:r>
              <a:rPr lang="ru-RU" sz="11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18:00-20:20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посещение финала соревнований по легкой атлетике </a:t>
            </a:r>
            <a:r>
              <a:rPr lang="en-US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стадион «динамо»</a:t>
            </a:r>
          </a:p>
          <a:p>
            <a:r>
              <a:rPr lang="ru-RU" sz="11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21:00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Отъезд из Минска в </a:t>
            </a:r>
            <a:r>
              <a:rPr lang="ru-RU" sz="11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</a:t>
            </a:r>
            <a:endParaRPr lang="ru-RU" sz="11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поздно ночью</a:t>
            </a:r>
          </a:p>
          <a:p>
            <a:endParaRPr lang="ru-RU" sz="11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Стоимость тура при группе от 40 человек:</a:t>
            </a:r>
          </a:p>
          <a:p>
            <a:r>
              <a:rPr lang="ru-RU" sz="110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билетов С: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школьного возраста – 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r>
              <a:rPr lang="en-US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руб.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до 7 лет – 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 руб.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Взрослые – 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65 </a:t>
            </a:r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тренера 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бесплатно</a:t>
            </a:r>
          </a:p>
          <a:p>
            <a:endParaRPr lang="ru-RU" sz="1100" cap="all" dirty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билетов </a:t>
            </a:r>
            <a:r>
              <a:rPr lang="en-US" sz="110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</a:t>
            </a:r>
            <a:r>
              <a:rPr lang="ru-RU" sz="110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  <a:endParaRPr lang="ru-RU" sz="1100" cap="all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школьного возраста – </a:t>
            </a:r>
            <a:r>
              <a:rPr lang="ru-RU" sz="110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65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до 7 лет – </a:t>
            </a:r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 руб.</a:t>
            </a:r>
          </a:p>
          <a:p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Взрослые – 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70 </a:t>
            </a:r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тренера </a:t>
            </a:r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бесплатно</a:t>
            </a:r>
          </a:p>
          <a:p>
            <a:endParaRPr lang="ru-RU" sz="1100" cap="all" dirty="0" smtClean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ru-RU" sz="1100" cap="all" dirty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В стоимость тура входит: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проезд автобусом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Экскурсионное обслуживание по программе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Входные билеты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соревнования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5990" r="69011" b="64844"/>
          <a:stretch/>
        </p:blipFill>
        <p:spPr>
          <a:xfrm>
            <a:off x="319331" y="1099131"/>
            <a:ext cx="888999" cy="11187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изнес-1">
      <a:dk1>
        <a:srgbClr val="13297F"/>
      </a:dk1>
      <a:lt1>
        <a:srgbClr val="F2F2F2"/>
      </a:lt1>
      <a:dk2>
        <a:srgbClr val="435395"/>
      </a:dk2>
      <a:lt2>
        <a:srgbClr val="D6DCF2"/>
      </a:lt2>
      <a:accent1>
        <a:srgbClr val="B26109"/>
      </a:accent1>
      <a:accent2>
        <a:srgbClr val="8C6E38"/>
      </a:accent2>
      <a:accent3>
        <a:srgbClr val="A5A5A5"/>
      </a:accent3>
      <a:accent4>
        <a:srgbClr val="A17EE5"/>
      </a:accent4>
      <a:accent5>
        <a:srgbClr val="4472C4"/>
      </a:accent5>
      <a:accent6>
        <a:srgbClr val="3351CC"/>
      </a:accent6>
      <a:hlink>
        <a:srgbClr val="9CABE0"/>
      </a:hlink>
      <a:folHlink>
        <a:srgbClr val="7388D3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957</Words>
  <Application>Microsoft Office PowerPoint</Application>
  <PresentationFormat>Произвольный</PresentationFormat>
  <Paragraphs>195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MICE</dc:title>
  <dc:creator>kurort kurort</dc:creator>
  <cp:lastModifiedBy>Филина Елена Николаевна</cp:lastModifiedBy>
  <cp:revision>98</cp:revision>
  <dcterms:created xsi:type="dcterms:W3CDTF">2017-09-12T09:03:51Z</dcterms:created>
  <dcterms:modified xsi:type="dcterms:W3CDTF">2019-04-09T06:52:59Z</dcterms:modified>
</cp:coreProperties>
</file>